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62D958-05A0-4A39-A0E3-376FC53723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E9CD7-EB45-4FF6-AAE4-97A38274A0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 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Quality score of nine of the 12 studies in relation to OR. Three studies could not be included as no OR was available [26, 28, 29]. The numbers in the body of the graph are the reference numbers of the articles.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British Society for Rheumatology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C88E0-645D-4B95-8C30-2FE7922B76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41.10.1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41, Issue 10, October 2002, Pages 1155–1162,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https://doi.org/10.1093/rheumatology/41.10.1155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 2. </a:t>
            </a:r>
            <a:r>
              <a:rPr lang="en-US" altLang="en-US" b="0"/>
              <a:t>Quality score of nine of the 12 studies in relation to OR. Three studies could not be included as no OR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 2. Quality score of nine of the 12 studies in relation to OR. Three studies could not be included as no OR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2024-05-01T19:20:35Z</dcterms:modified>
</cp:coreProperties>
</file>