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E7842-A532-491A-BC53-6DA31E2D5A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52F2C-AA37-45E9-9EDC-E92C644DE7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interparticipant mean of P2 peak amplitude and latency in each condition. Error bars indicate standard error. *P &lt; 0.05 for the pairwise comparison across Facial Expression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5E133-0D81-4ED7-AB61-513906FEF2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3, March 2015, Pages 817–832,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interparticipant mean of P2 peak amplitude and latency in each condition. Error bars indicate standard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interparticipant mean of P2 peak amplitude and latency in each condition. Error bars indicate standard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2024-04-27T05:08:23Z</dcterms:modified>
</cp:coreProperties>
</file>