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1FE3E-49F4-429E-AD0B-6C457F179F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DAA04D-EEFB-4175-8BF4-09BE4CCA4A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2DG-labeled columns of high activity from an autoradiograph section of macaque monkey visual cortex, area V1. The animal was visually stimulated monocularly in vivo, with moving lines of a single orientation. Cortical layers are indicated on the left. Scale bar: 500 μm. Courtesy of A. Hendrickson and A. Humphrey. (B) Tangential map of the pattern of heaviest 2DG label in layer 6 of a macaque monkey stimulated binocularly in vivo with lines of a single orientation. Traced from patterns in autoradiograph sections illustrated in Hubel et al. (Hubel et al., 1978). Scale bar: 1mm. (C) Tangential map of ocular dominance domains in the same macaque monkey and same region of V1 as in (B). The terminal zones for relays of a single eye injected with 3H-proline have been traced from autoradiograph sections illustrated in Hubel et al. (Hubel et al., 1978). Scale bar as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76493C-6F49-4F18-901C-BBEB35FBF3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.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2003, Pages 15–24,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https://doi.org/10.1093/cercor/13.1.15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(A) 2DG-labeled columns of high activity from an autoradiograph section of macaque monkey visual cortex, area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(A) 2DG-labeled columns of high activity from an autoradiograph section of macaque monkey visual cortex, area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2024-05-08T04:40:23Z</dcterms:modified>
</cp:coreProperties>
</file>