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53905D-2F59-4CCC-AD1D-1A03695369D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222039-6BDC-4F70-A3A1-1C698A017E5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2DG-labeled columns of high activity from an autoradiograph section of macaque monkey visual cortex, area V1. The animal was visually stimulated monocularly in vivo, with moving lines of a single orientation. Cortical layers are indicated on the left. Scale bar: 500 μm. Courtesy of A. Hendrickson and A. Humphrey. (B) Tangential map of the pattern of heaviest 2DG label in layer 6 of a macaque monkey stimulated binocularly in vivo with lines of a single orientation. Traced from patterns in autoradiograph sections illustrated in Hubel et al. (Hubel et al., 1978). Scale bar: 1mm. (C) Tangential map of ocular dominance domains in the same macaque monkey and same region of V1 as in (B). The terminal zones for relays of a single eye injected with 3H-proline have been traced from autoradiograph sections illustrated in Hubel et al. (Hubel et al., 1978). Scale bar as in (B).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680321-8B9B-4B77-8708-47D4EC2D09F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1.1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1, January 2003, Pages 15–24,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https://doi.org/10.1093/cercor/13.1.15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 </a:t>
            </a:r>
            <a:r>
              <a:rPr lang="en-US" altLang="en-US" b="0"/>
              <a:t>(A) 2DG-labeled columns of high activity from an autoradiograph section of macaque monkey visual cortex, area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 (A) 2DG-labeled columns of high activity from an autoradiograph section of macaque monkey visual cortex, area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2024-09-20T01:38:39Z</dcterms:modified>
</cp:coreProperties>
</file>