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3DAD0D-DE72-478E-9DAE-F6BF69B4BDB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96C64C-5EF2-43DA-B15E-37DE76E990D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Performance on concurrent visual object–reward association learning task. The panel shows the average group performance learning three sets of 10 discrimination problems concurrently. Symbols and group names are the same as Figure 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C96001-032C-415F-87C6-D1A7A84FC16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7.7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7, July 2002, Pages 729–736, </a:t>
            </a:r>
            <a:r>
              <a:rPr lang="en-US" altLang="en-US" sz="1000">
                <a:solidFill>
                  <a:srgbClr val="333333"/>
                </a:solidFill>
                <a:hlinkClick r:id="rId3"/>
              </a:rPr>
              <a:t>https://doi.org/10.1093/cercor/12.7.729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Performance on concurrent visual object–reward association learning task. The panel shows the average group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Performance on concurrent visual object–reward association learning task. The panel shows the average group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2024-09-20T05:07:15Z</dcterms:modified>
</cp:coreProperties>
</file>