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D8A74-523A-4BDF-AE3F-64E097B8A5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1220F-7C68-47DB-89B1-6972CB7B0A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Substitution rates for the AR alignment as estimated under the U2 model versus rates estimated under the UNR model (unrestricted with independent sites). Each point represents a non-zero, non-diagonal element in the 16 × 16 dinucleotide rate matrix in the vertical dimension, and the corresponding element in the 4 × 4 single-nucleotide rate matrix in the horizontal dimension. The line y = x is shown for reference. Points corresponding to CpG substitutions on either strand are circled (substitutions of the form CG→bG or CG→Cd, where b,d ∈ {A,C,G,T}, b ≠ C, d ≠ G). Similar plots were obtained for other models, with both N = 2 and N = 3. The large differences in estimated transition rates for the UNR model (two rates are ∼0.5 and two are ∼0.9) appears to be mostly a consequence of G + C content (about 39% here)—transitions to G and C are estimated to occur at a lower rate than transitions to A and 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Society for Molecular Biology and Evolution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28CB2-C344-46BB-856F-FB65B22C83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h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21, Issue 3, March 2004, Pages 468–488,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https://doi.org/10.1093/molbev/msh039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Substitution rates for the AR alignment as estimated under the U2 model versus rates estimated under the UNR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Substitution rates for the AR alignment as estimated under the U2 model versus rates estimated under the UNR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2024-04-26T13:19:20Z</dcterms:modified>
</cp:coreProperties>
</file>