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FE11F-5C44-4046-9229-ACF4757F60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939FF-C2CD-4283-B956-2F2919FB34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Colorimetric detection of statin-induced caspase activation. Both caspases 8 and 9 were activated in test samples. Incubation for 24 h with 20 µM cerivastatin induced a greater caspase activation by a 4-fold increase of activity. Atorvastatin and lovastatin induced a 3-fold and simvastatin an ∼2-fold increase. Values are expressed in OD at 450 nm.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no.5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5D43E-8626-44B4-A00B-C3A4B9D378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2005,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Colorimetric detection of statin-induced caspase activation. Both caspases 8 and 9 were activated in 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Colorimetric detection of statin-induced caspase activation. Both caspases 8 and 9 were activated in test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2024-04-26T23:09:50Z</dcterms:modified>
</cp:coreProperties>
</file>