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B9E052-CA59-4A7A-A6F0-B7441EAD662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D6DEA48-32C4-472F-B510-EE90B5F43D9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Hypothesized effects of peer support on self-care attitudes, behaviours and outcomes. (Adapted from Heisler, Congestive Heart Failure 2007.)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2009.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581BE5-330A-4D42-9D8D-B4140E94359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fampra/cmp0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Fam Pract</a:t>
            </a:r>
            <a:r>
              <a:rPr lang="en-US" altLang="en-US" sz="1000">
                <a:solidFill>
                  <a:srgbClr val="333333"/>
                </a:solidFill>
              </a:rPr>
              <a:t>, Volume 27, Issue suppl_1, June 2010, Pages i23–i32,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https://doi.org/10.1093/fampra/cmp003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Hypothesized effects of peer support on self-care attitudes, behaviours and outcomes. (Adapted from Heisler,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60032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Hypothesized effects of peer support on self-care attitudes, behaviours and outcomes. (Adapted from Heisler,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2024-09-21T03:41:39Z</dcterms:modified>
</cp:coreProperties>
</file>