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D00D5-7E2A-4802-A9E5-2087BA6590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2C8B6-20CE-4FD9-BFDB-A7B1C18785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Hypothesized effects of peer support on self-care attitudes, behaviours and outcomes. (Adapted from Heisler, Congestive Heart Failure 2007.)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DB637-4691-4F91-8ACE-094EB669EB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27, Issue suppl_1, June 2010, Pages i23–i32,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Hypothesized effects of peer support on self-care attitudes, behaviours and outcomes. (Adapted from Heisler,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003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Hypothesized effects of peer support on self-care attitudes, behaviours and outcomes. (Adapted from Heisler,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2024-05-04T23:43:06Z</dcterms:modified>
</cp:coreProperties>
</file>