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AD12F-A8B7-475C-81B5-00ACCB75D5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75F8A-A229-4D9B-AF08-FBAD954BE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and intended management by arm and phase in the New Technologies for Cervical Cancer study. HPV = human papillomavirus; ASCUS = atypical squamous cells of undetermined significance; LSIL = low-grade squamous intraepithelial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E6360-1CA0-499E-876F-7DA74DFA15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Proportion of women positive for human papillomavirus (HPV+) with abnormal cytology by age. Filled diamonds : HPV+ experimental arm phase 2; filled squares = atypical squamous cells of undetermined significance or more (ASCUS+) conventional arm phase 2; open triangles = HPV+ experimental arm phase 1; open diamonds = ASCUS+ conventional arm phase 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E6360-1CA0-499E-876F-7DA74DFA15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 HPV = human papillomavirus; ASCUS = atypical squamous cells of undetermined significance; LSIL = low-grade squamous intraepithelial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E6360-1CA0-499E-876F-7DA74DFA156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n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n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7, 2 April 2008, Pages 492–501,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Testing and intended management by arm and phase in the New Technologies for Cervical Cancer study. HPV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9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7, 2 April 2008, Pages 492–501,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Proportion of women positive for human papillomavirus (HPV+) with abnormal cytology by age. Filled diamonds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925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7, 2 April 2008, Pages 492–501,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Trial profile. HPV = human papillomavirus; ASCUS = atypical squamous cells of undetermined significance; LSIL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329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Testing and intended management by arm and phase in the New Technologies for Cervical Cancer study. HPV = ...</vt:lpstr>
      <vt:lpstr>Figure 3 Proportion of women positive for human papillomavirus (HPV+) with abnormal cytology by age. Filled diamonds ...</vt:lpstr>
      <vt:lpstr>Figure 2 Trial profile. HPV = human papillomavirus; ASCUS = atypical squamous cells of undetermined significance; LSIL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2024-04-26T17:34:52Z</dcterms:modified>
</cp:coreProperties>
</file>