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4ADA7-0594-4F74-A0ED-BFCF6B55F6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AC23D9-D6E7-4D57-9802-BA306F46DC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95AEE-1801-4561-A9C8-09B8B21ADC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0.21.16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90, Issue 21, 4 November 1998, Pages 1626–1636,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https://doi.org/10.1093/jnci/90.21.1626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2024-04-26T13:46:49Z</dcterms:modified>
</cp:coreProperties>
</file>