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18ED02A-53B3-47CB-89ED-47D64FB7F21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FB7E5CC-51DB-4C49-9471-5FD832A19EF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1. The homepage of the Human Genomics Studio.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678E727-7C4D-478E-87C0-06AE63FCDDD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nar/30.1.2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30, Issue 1, 1 January 2002, Pages 27–30,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https://doi.org/10.1093/nar/30.1.27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1. The homepage of the Human Genomics Studio.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070100" y="1371600"/>
            <a:ext cx="5003628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The homepage of the Human Genomics Studio.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2024-09-19T06:22:13Z</dcterms:modified>
</cp:coreProperties>
</file>