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8ED02A-53B3-47CB-89ED-47D64FB7F2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B7E5CC-51DB-4C49-9471-5FD832A19E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The homepage of the Human Genomics Studio.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8E727-7C4D-478E-87C0-06AE63FCDD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30.1.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1, 1 January 2002, Pages 27–30,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https://doi.org/10.1093/nar/30.1.27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The homepage of the Human Genomics Studio.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036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homepage of the Human Genomics Studio.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2024-09-19T06:22:13Z</dcterms:modified>
</cp:coreProperties>
</file>