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C8DF6D-C857-4015-BAAA-31BFF9AA09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CB0D08-B4B7-482A-9A35-C7B6BE3C5E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The homepage of the Human Genomics Studio.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A914BE-996F-414D-934F-CC86300851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30.1.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30, Issue 1, 1 January 2002, Pages 27–30,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https://doi.org/10.1093/nar/30.1.27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The homepage of the Human Genomics Studio.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70100" y="1371600"/>
            <a:ext cx="500362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homepage of the Human Genomics Studio.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2024-09-20T02:25:18Z</dcterms:modified>
</cp:coreProperties>
</file>