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F3F69-3B55-4ACE-9277-8B6F0FEC31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B9F0DE-7122-4CDA-9F2F-433E168476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9FE5F-7D06-4856-BD5A-07CEF11D8C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2024-04-26T04:03:22Z</dcterms:modified>
</cp:coreProperties>
</file>