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D56FB4-F86C-4AD0-A205-F371A5091C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90B7FE-F12C-4AFE-BC38-90FB693806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ERP waveforms recorded for the first, second, third, and fourth attempt at a particular item in the sequence, for trials associated with (a) good positive RL and (b) good negative RL. The associated good learning difference waves are shown in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32E6D4-9878-422B-876E-76661AD151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7, July 2010, Pages 1596–1603,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ERP waveforms recorded for the first, second, third, and fourth attempt at a particular item in the sequence,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ERP waveforms recorded for the first, second, third, and fourth attempt at a particular item in the sequence,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2024-04-26T22:13:14Z</dcterms:modified>
</cp:coreProperties>
</file>