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D419961-266E-4E82-B83C-DF595FF868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7DDF0DE-51F7-4E9D-A00B-2E3C619A9BA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Contributions of branching and tapering exponents to global mass scaling (measured by total area exponent, dA) in spine-corrected apical (A) and basal (B) dendrites of long projection neurons and in apical (C) and basal (D) dendrites of local projection neurons. The 2 rows of panels (A–D) contrast the different branching and tapering patterns in Region I (top rows, A–D) with Region II (bottom rows, A–D). Means ± standard error of the mean are represented as histograms (black, young; gray, old) with superimposed error bars. The asterisks in (A, B) indicate statistically significant (P &lt; 0.05) age-related reductions in tapering and branching exponent of long projection neurons.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2009. Published by Oxford University Press.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591C257-64C6-4BCE-9263-9687E0225EE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n24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19, Issue 10, October 2009, Pages 2248–2268,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https://doi.org/10.1093/cercor/bhn242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4. </a:t>
            </a:r>
            <a:r>
              <a:rPr lang="en-US" altLang="en-US" b="0"/>
              <a:t>Contributions of branching and tapering exponents to global mass scaling (measured by total area exponent,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Contributions of branching and tapering exponents to global mass scaling (measured by total area exponent,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2024-04-27T00:04:46Z</dcterms:modified>
</cp:coreProperties>
</file>