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F62326-562B-4BEA-8A1C-178878E576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4A1D4-A139-478F-BF09-6E7B653B63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ED372-7C1E-40E7-84FD-75BE2F389F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2024-04-26T22:53:54Z</dcterms:modified>
</cp:coreProperties>
</file>