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1332DBE5-A6F9-4115-AD89-CE6E9DC4E078}"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577C1B51-DBD5-479A-80E7-ABB413D2208E}"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9. </a:t>
            </a:r>
            <a:r>
              <a:rPr lang="en-US" altLang="en-US">
                <a:latin typeface="Arial" pitchFamily="34" charset="0"/>
                <a:ea typeface="Arial" pitchFamily="34" charset="0"/>
              </a:rPr>
              <a:t>Criteria used to define populations of microglia in the human fetal telencephalon during the second trimester, based on phenotypic and morphological characteristics, and in the context of widespread reference in the literature.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Cerebral Cortex V 15 N 7 © Oxford University Press 2004; all rights reserved</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F2ACFA97-0DB9-44FD-8347-9CE175246F28}"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bhh194"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15, Issue 7, July 2005, Pages 938–949, </a:t>
            </a:r>
            <a:r>
              <a:rPr lang="en-US" altLang="en-US" sz="1000">
                <a:solidFill>
                  <a:srgbClr val="333333"/>
                </a:solidFill>
                <a:hlinkClick r:id="rId3"/>
              </a:rPr>
              <a:t>https://doi.org/10.1093/cercor/bhh194</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9. </a:t>
            </a:r>
            <a:r>
              <a:rPr lang="en-US" altLang="en-US" b="0"/>
              <a:t>Criteria used to define populations of microglia in the human fetal telencephalon during the second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9. Criteria used to define populations of microglia in the human fetal telencephalon during the second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2024-09-20T02:48:13Z</dcterms:modified>
</cp:coreProperties>
</file>