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7AA02-AF30-4DE8-B7CA-D23AFFCDB1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CD384-5BC4-43D1-997C-6F2AD968C6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Criteria used to define populations of microglia in the human fetal telencephalon during the second trimester, based on phenotypic and morphological characteristics, and in the context of widespread reference in the literature.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7FF469-E826-4067-A2E5-6B23531C43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938–949, </a:t>
            </a:r>
            <a:r>
              <a:rPr lang="en-US" altLang="en-US" sz="1000">
                <a:solidFill>
                  <a:srgbClr val="333333"/>
                </a:solidFill>
                <a:hlinkClick r:id="rId3"/>
              </a:rPr>
              <a:t>https://doi.org/10.1093/cercor/bhh194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Criteria used to define populations of microglia in the human fetal telencephalon during the second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Criteria used to define populations of microglia in the human fetal telencephalon during the second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2024-09-19T06:09:12Z</dcterms:modified>
</cp:coreProperties>
</file>