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AF89E-7D54-4794-B56F-DCAF8C6CFF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65B39-DD14-4FA5-97A3-9B5345DAF9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Feedback-locked ERP (a) and total theta power (b) from the FCz electrode, split by sign and magnitude of prediction error. Bar graphs display mean values (±SEM) taken from the time windows indicated by vertical dashed lines. For both EEG measurements, there was a strong and reliable effect for sign (negative &gt; positive prediction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A5FA5-355C-4320-89FE-7B2F40E46F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2575–2586,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Feedback-locked ERP (a) and total theta power (b) from the FCz electrode, split by sign and magnitude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Feedback-locked ERP (a) and total theta power (b) from the FCz electrode, split by sign and magnitude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2024-04-26T13:49:17Z</dcterms:modified>
</cp:coreProperties>
</file>