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AD2A1-DEB9-4364-98A3-B2E06625BD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A0FD5-A0E2-4DA7-B7C3-932D5FF4D2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4ADAD-9600-445F-B486-B52F7EF8D2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2024-04-26T04:53:22Z</dcterms:modified>
</cp:coreProperties>
</file>