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E2595-D5C4-4057-90E4-4B7FBDCB4E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00BA9B-A883-40A7-8EFE-CA6ABA9121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The figure illustrates an example of the experimental design. Participants underwent to 3 Study–Tests sets (1, 2, 3) composed by 3 blocks each (Study, Test1, and Test2).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EEDF76-B23B-42C5-ADA3-8E3CF34A2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2367–2380,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Experimental design. The figure illustrates an example of the experimental design. Participants underwent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Experimental design. The figure illustrates an example of the experimental design. Participants underwent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2024-05-01T21:27:15Z</dcterms:modified>
</cp:coreProperties>
</file>