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9F7DB3-F0F0-43B8-97EF-8F3962456E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D1F959-E52D-475E-9A09-3C2138C5C2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21D384-DF04-4B60-B110-71C819D6CD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2024-05-11T03:31:41Z</dcterms:modified>
</cp:coreProperties>
</file>