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00FB3-08F5-4A9C-99B7-B9FB9F427A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474A75-9E25-4184-BA93-3ABC5D83EC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5B4D8-6247-47E1-98DA-4CB9F35069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2024-09-18T22:53:44Z</dcterms:modified>
</cp:coreProperties>
</file>