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011275C-3A8E-4007-8FE2-8086AE18C2A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3848FA8-38D8-4C22-9FCC-FAB4676D5AE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9A084AC-AAC0-4377-8E68-39035C2A7E4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2024-09-20T15:13:13Z</dcterms:modified>
</cp:coreProperties>
</file>