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C5B3C-7599-4D7F-BEC8-123B802028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7200B-8571-435A-BF80-B39E9E4549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MEG source activations as a function of coherence for the basic SFG stimulus. Activations (thresholded at P &lt; 0.001, uncorrected) are shown on the superior temporal plane of the MNI152 template image and the corresponding y coordinates are overlaid on each image. The heat map adjacent to each figure depicts the T value. Coordinates of local maxima are provided in Table 1. Maximum response during the early transition period was observed in PT and right inferior parietal cortex (A) as well as in the right IPS (C). Activity during the later response window was observed in PT bilaterally and the right inferior parietal cortex (B) as well as in both the left and right IPS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17AA3-F034-40DD-A65A-ACCEA65D90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9, September 2016, Pages 3669–3680, </a:t>
            </a:r>
            <a:r>
              <a:rPr lang="en-US" altLang="en-US" sz="1000">
                <a:solidFill>
                  <a:srgbClr val="333333"/>
                </a:solidFill>
                <a:hlinkClick r:id="rId3"/>
              </a:rPr>
              <a:t>https://doi.org/10.1093/cercor/bhw173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MEG source activations as a function of coherence for the basic SFG stimulus. Activations (thresholded at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MEG source activations as a function of coherence for the basic SFG stimulus. Activations (thresholded at P &lt;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2024-04-26T15:16:17Z</dcterms:modified>
</cp:coreProperties>
</file>