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C14A7-0A11-4D34-8198-67ABCBB5EB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341FCA-993E-41AF-ADD7-D744B9AB6D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D6CC0-6EB4-43D0-AE47-7DE97E814F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2024-04-26T08:50:23Z</dcterms:modified>
</cp:coreProperties>
</file>