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7B2A9-C6AB-46A8-88AE-0E796A4E3F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2309D-E9B4-4CD9-8923-660A3D1969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B33CE-1DB0-46E2-8214-3C8DEFAF7C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2024-04-26T14:41:14Z</dcterms:modified>
</cp:coreProperties>
</file>