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40D87-353E-43CB-B1B1-EB331BF9D2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A0359-CA04-495A-866B-83B178237C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Relationships between the use of (a) secure messaging and (b) phone interactions and DRP scores. Each point in the plots represents one doctor's patient panel. The use of secure messaging or phone calls is represented by a value between 0 and 1 which indicates what proportion of the patient panel used that form of communication to interact with their physician. Dashed lines represent the regression line and the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in association with the International Society for Quality in Health Care;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F0DBB0-A8F0-458A-8A10-1B60767F3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qhc/mzr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23, Issue 6, December 2011, Pages 664–673, </a:t>
            </a:r>
            <a:r>
              <a:rPr lang="en-US" altLang="en-US" sz="1000">
                <a:solidFill>
                  <a:srgbClr val="333333"/>
                </a:solidFill>
                <a:hlinkClick r:id="rId3"/>
              </a:rPr>
              <a:t>https://doi.org/10.1093/intqhc/mzr061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Relationships between the use of (a) secure messaging and (b) phone interactions and DRP scores. Each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Relationships between the use of (a) secure messaging and (b) phone interactions and DRP scores. Each point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2024-04-26T19:42:16Z</dcterms:modified>
</cp:coreProperties>
</file>