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6A30E2-FB07-4249-9379-CFDE9949D6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A92948-4650-468B-B3DC-CEED408B89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Grand-mean virtual channel waveforms for Listen Generate (black thick lines) and Listen Repeat (black thin lines) conditions for maxima found in the erSAM maps shown in Figure 2. Talairach coordinates and common names are given above each virtual channel waveform. Below each virtual channel waveform, a difference waveform (Listen Generate minus Repeat) is shown in a gray line with 99.9% (P &lt; 0.001) confidence intervals shown in gray dotted lines. Difference waveforms exceeding the confidence intervals are statistically significant response differences between the Listen Generate and Listen Repeat conditions. Time zero designates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4310B-5797-47C6-8351-2908172F2D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2536–2543, </a:t>
            </a:r>
            <a:r>
              <a:rPr lang="en-US" altLang="en-US" sz="1000">
                <a:solidFill>
                  <a:srgbClr val="333333"/>
                </a:solidFill>
                <a:hlinkClick r:id="rId3"/>
              </a:rPr>
              <a:t>https://doi.org/10.1093/cercor/bhl159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Grand-mean virtual channel waveforms for Listen Generate (black thick lines) and Listen Repeat (black 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Grand-mean virtual channel waveforms for Listen Generate (black thick lines) and Listen Repeat (black 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2024-04-27T00:24:28Z</dcterms:modified>
</cp:coreProperties>
</file>