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7BB934-BBE4-4E07-AABA-C6FD324D78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8A1538-1633-4D3D-BDBB-F110548AD8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PaO 2 before and after HCT in patients with a COPD, b ILD and c CF.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D3CB54-E076-4D3E-A4AF-23723669A2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m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100, Issue 6, June 2007, Pages 361–367,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https://doi.org/10.1093/qjmed/hcm033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 PaO </a:t>
            </a:r>
            <a:r>
              <a:rPr lang="en-US" altLang="en-US" b="0" baseline="-25000"/>
              <a:t>2</a:t>
            </a:r>
            <a:r>
              <a:rPr lang="en-US" altLang="en-US" b="0"/>
              <a:t> before and after HCT in patients with a COPD, b ILD and c CF.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PaO 2 before and after HCT in patients with a COPD, b ILD and c CF.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2024-04-27T02:53:03Z</dcterms:modified>
</cp:coreProperties>
</file>