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2913F-3E37-40C7-95E1-AB0423C97C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ABDB7-78D4-4401-A1CC-9B360C54BE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56228-D04E-4786-A021-A5153B8C8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2024-04-26T07:49:39Z</dcterms:modified>
</cp:coreProperties>
</file>