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653EAC-44CA-4F17-BB08-A79B8DBD56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11008-D542-48F7-9A51-C9E5CD5E19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Mean brief threshold estimate (+ SD) in training, fMRI and EP sessions. The threshold was not affected by the differences in recording environment. (b) Mean (±SD) grating duration for each trial in the fMRI session. (c) Mean (±SD) grating duration in the EP session. Subjects reached a threshold level within the first 10 trials of both sessions.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489722-1E3E-477F-98CE-AE84351EB7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4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461–474,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https://doi.org/10.1093/cercor/13.5.461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Mean brief threshold estimate (+ SD) in training, fMRI and EP sessions. The threshold was not affected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(a) Mean brief threshold estimate (+ SD) in training, fMRI and EP sessions. The threshold was not affected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2024-04-26T14:06:12Z</dcterms:modified>
</cp:coreProperties>
</file>