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34272-A891-4192-80CD-47F532BE27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D211F-07C8-4B40-ACAA-44A4E85843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Real time PCR quantification of BDNF-1 to -5 mRNA variants in brains treated with ibotenate + 1 μg VIP or with ibotenate + PBS. Intracerebral injections were performed on P5 and tissues were collected at the site of injection 4 h later. Data are presented as mean BDNF variant/β2-microglobulin ratios ± SEM. Asterisks indicate statistically significant differences between PBS-treated controls and pups treated with VIP (**P &lt; 0.01, using Student's t-test). (B) ELISA quantification of BDNF concentration in the supernatant of primary cultures of astrocytes treated for 1 h with 1 μM VIP or with PBS. Data are presented as mean BDNF concentration ± SEM. Asterisks indicate statistically significant differences between PBS-treated controls and cultures treated with VIP (**P &lt; 0.01, using Student's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F4332-4C51-41BE-B5E7-B936EE6EB1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250–261,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(A) Real time PCR quantification of BDNF-1 to -5 mRNA variants in brains treated with ibotenate + 1 μg VIP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(A) Real time PCR quantification of BDNF-1 to -5 mRNA variants in brains treated with ibotenate + 1 μg VIP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2024-04-26T00:57:31Z</dcterms:modified>
</cp:coreProperties>
</file>