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1D0DF-583D-42B5-93C9-AAA1075BB8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99D70-915E-4C45-9BD0-A6FA576AD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1. Activations for ‘self’ versus ‘other’ conditions. Activations shown include only areas of minimum cluster size 320 mm3 (P &lt; 1.0 × 10–5). The functional maps are overlaid on an average anatomical image from all participants. The colors used in the functional maps denote t-values shown in the bar. (A) Remote events (mean = 32.5 years ago). Black circles mark the centroids of activation used for the contrast of vividly versus non-vividly recalled events. (B) Recent events (mean = 1.75 years ago). (C) Sagittal view of left hippocampal activation for remote (x = –33, y = –19, z = –15) and recent (x = –32, y = –18, z = –15) events. Minimum cluster size = 90 mm3 (P &lt; 5.0 × 10–3).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5B327-89D0-457B-B0A9-B726E90B51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1214–1225,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1. Activations for ‘self’ versus ‘other’ conditions. Activations shown include only areas of minimum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1. Activations for ‘self’ versus ‘other’ conditions. Activations shown include only areas of minimum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2024-04-27T04:15:32Z</dcterms:modified>
</cp:coreProperties>
</file>