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191C5-ED88-438C-9467-00D34DCB87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E3F33-E7D5-44FD-9EE5-9D996F84E2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Position of SNPs in the human APM1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14313-F9AF-4940-966F-614B34CA70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11.21.26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11, Issue 21, 2 October 2002, Pages 2607–2614,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https://doi.org/10.1093/hmg/11.21.2607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Position of SNPs in the human APM1 gene.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5184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Position of SNPs in the human APM1 gene.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2024-04-26T14:22:43Z</dcterms:modified>
</cp:coreProperties>
</file>