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B5A76-B646-4F26-A2AA-8DD0209075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B9F0A3-F9D6-452A-BDD0-31441B0FD7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Correlations between fMRI signals in the left FFA and behavioral expertise. (A) The correlation between fMRI bird minus car and behavioral bird d′ minus car d′; (B) the correlation between fMRI expertise stimulus minus object and behavioral expertise d′; and (C) the correlation between fMRI face minus expertise stimulus and behavioral expertise d′. None of the correlations reached significance, indicating the absence of an expertise effect in the left FFA.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437375-03DB-4A79-A260-CCB643350E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1234–1242, </a:t>
            </a:r>
            <a:r>
              <a:rPr lang="en-US" altLang="en-US" sz="1000">
                <a:solidFill>
                  <a:srgbClr val="333333"/>
                </a:solidFill>
                <a:hlinkClick r:id="rId3"/>
              </a:rPr>
              <a:t>https://doi.org/10.1093/cercor/bhi006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Correlations between fMRI signals in the left FFA and behavioral expertise. (A) The correlation between fMRI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Correlations between fMRI signals in the left FFA and behavioral expertise. (A) The correlation between fMRI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2024-04-26T18:52:13Z</dcterms:modified>
</cp:coreProperties>
</file>