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8EC01F-9419-4EC6-8CC0-F8FC8FF4C4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DF4788-C616-49E7-B10F-FE839599EF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MMNs to large (top) and to small (bottom) duration deviants for children in the music (left) and in the painting (right) groups before training (T0, solid line), after 6 months of training (T1, dashed line) and after 12 months of training (T2, dotted line). The asterisks indicate significant differences between T2 and T1 (at 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642EEB-AE30-4B98-B512-87CC7E2283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4, April 2014, Pages 956–967,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MMNs to large (top) and to small (bottom) duration deviants for children in the music (left) and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MMNs to large (top) and to small (bottom) duration deviants for children in the music (left) and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2024-04-26T10:27:02Z</dcterms:modified>
</cp:coreProperties>
</file>