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72A52-2D02-447C-B3B1-CD7B80ACE4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374EE9-AC83-497E-9122-578875765D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 margined defect (8 mm) in the left lower pulmonary artery on a transversed-enhanced computed tomography image (initial CT scan). (b) Pseudoaneurysmal dilation of the left pulmonary artery (24 mm) with a circumferential parietal thrombosis on a transverse contrast-enhanced computed tomography image (preoperative CT scan).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Association for Cardio-Thoracic Surgery.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782D08-9E37-4388-9936-D25EF7B2FC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vts/ivs3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Interact CardioVasc Thorac Surg</a:t>
            </a:r>
            <a:r>
              <a:rPr lang="en-US" altLang="en-US" sz="1000">
                <a:solidFill>
                  <a:srgbClr val="333333"/>
                </a:solidFill>
              </a:rPr>
              <a:t>, Volume 15, Issue 6, December 2012, Pages 1082–1084,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https://doi.org/10.1093/icvts/ivs314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1: </a:t>
            </a:r>
            <a:r>
              <a:rPr lang="en-US" altLang="en-US" b="0"/>
              <a:t>(a) A margined defect (8 mm) in the left lower pulmonary artery on a transversed-enhanced computed tomography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1: (a) A margined defect (8 mm) in the left lower pulmonary artery on a transversed-enhanced computed tomography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2024-04-26T14:59:42Z</dcterms:modified>
</cp:coreProperties>
</file>