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EE039-8F2B-4BA0-83F6-E5BD644394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D80C6-3261-4ED4-AC40-650C8F01D5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illustration of the three P-wave morphology classes. Type 1 is characterized by a right-to-left (positive Lead X), superior-to-inferior (positive Lead Y), and posterior-to-anterior activation pattern (negative Lead Z). Type 2 is also characterized by positive signals in Leads X and Y, but the biphasic signal in Lead Z indicates a more complex activation pattern (posterior-to-anterior-to-posterior). Type 3 P-wave morphology also exhibits a positive signal in Lead X, and a biphasic signal in Lead Z, as does Type 2, but the signal in Lead Y reflects the retrograde activation of the left atrium (superior-to-inferior-to-superior).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556D16-5905-40D6-B44E-AD8FE5777C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q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2011, Pages 188–192,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https://doi.org/10.1093/europace/euq352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Schematic illustration of the three P-wave morphology classes. Type 1 is characterized by a right-to-left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Schematic illustration of the three P-wave morphology classes. Type 1 is characterized by a right-to-left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2024-04-26T02:42:45Z</dcterms:modified>
</cp:coreProperties>
</file>