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2C323-CFED-4D5E-BF47-CB26C5D317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2A87A-3AB5-408F-861B-7AF92FE330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B6EAC-2310-430E-9CD1-1977AB442E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2024-04-27T01:41:11Z</dcterms:modified>
</cp:coreProperties>
</file>