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B57620-1A53-4965-AE8A-4D731CC6968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46C7C8-526E-4AA5-B08F-B10922370AA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07F268-3915-42D4-AC0F-15C2B8E95F9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2024-04-26T03:12:58Z</dcterms:modified>
</cp:coreProperties>
</file>