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448D1-BD59-49B1-B156-C24C847A3A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5409B-AFE6-4E3C-9BE9-CB5B08B860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09256-A6EC-4AC3-8887-945DD23DEA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2024-04-26T14:37:30Z</dcterms:modified>
</cp:coreProperties>
</file>