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872F9-EFAC-4B34-974C-BA1567588F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08AF9-493D-4EE8-908F-08077299BC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B5707-8491-4404-BC05-FEB64E5A1D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2024-04-26T14:37:51Z</dcterms:modified>
</cp:coreProperties>
</file>