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092644-A52C-4BD3-83C8-D93A3BB6F2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E461AA-7D1D-4E92-9BEE-B1D62C7195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Derivation of the study population, San Francisco, 1991–1999. TB, tuberculosis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11549-5B3E-4934-A9B0-F6461951E3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3 prototypical tuberculosis clusters. ○, Drug-susceptible cases; •, drug-resistant cases. In cluster type A, a drug-susceptible Mycobacterium tuberculosis strain was transmitted from 1 patient to another. There were 122 such clusters. In cluster type B, at least 1 patient had a strain resistant to ⩾1 first-line drug, but there was no documented secondary case with the drug-resistant strain. There were 30 such clusters. In cluster type C, there were both drug-resistant and drug-susceptible isolates and ⩾1 secondary cases of drug-resistant tuberculosis. In these 19 clusters, there were only 42 secondary cases from a drug-resistant strain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11549-5B3E-4934-A9B0-F6461951E33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Secondary case rate ratio (SR) of drug-resistant (DR) strains, by human immunodeficiency virus (HIV) serostatus and place of birth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11549-5B3E-4934-A9B0-F6461951E33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Secondary-case rate ratio (SR), by initial drug-resistance phenotype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11549-5B3E-4934-A9B0-F6461951E33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98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798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3798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3798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188, Issue 12, 15 December 2003, Pages 1878–1884,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https://doi.org/10.1086/379895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Derivation of the study population, San Francisco, 1991–1999. TB, tuberculosis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20900" y="1371600"/>
            <a:ext cx="49064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188, Issue 12, 15 December 2003, Pages 1878–1884,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https://doi.org/10.1086/379895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Examples of 3 prototypical tuberculosis clusters. ○, Drug-susceptible cases; •, drug-resistant cases.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9362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188, Issue 12, 15 December 2003, Pages 1878–1884,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https://doi.org/10.1086/379895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Secondary case rate ratio (SR) of drug-resistant (DR) strains, by human immunodeficiency virus (HIV)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156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188, Issue 12, 15 December 2003, Pages 1878–1884,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https://doi.org/10.1086/379895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Secondary-case rate ratio (SR), by initial drug-resistance phenotype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971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Derivation of the study population, San Francisco, 1991–1999. TB, tuberculosis
</vt:lpstr>
      <vt:lpstr>Figure 2 Examples of 3 prototypical tuberculosis clusters. ○, Drug-susceptible cases; •, drug-resistant cases. In ...</vt:lpstr>
      <vt:lpstr>Table 1 Secondary case rate ratio (SR) of drug-resistant (DR) strains, by human immunodeficiency virus (HIV) ...</vt:lpstr>
      <vt:lpstr>Table 2 Secondary-case rate ratio (SR), by initial drug-resistance phenotype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2024-04-26T06:05:39Z</dcterms:modified>
</cp:coreProperties>
</file>