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54789-0135-48BE-BF45-8FB2194667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AEF02-151B-417F-8ECC-9F26689AC3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9F23E-B8AF-4963-819A-069CB02792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2024-05-03T23:44:13Z</dcterms:modified>
</cp:coreProperties>
</file>