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77CBFA-CB9C-4C4F-9D4F-9D66BA4D3B4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16D458-1219-4BE1-8AA1-83430FE9507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8882414-FC77-4B86-9007-AA7B440BDEF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2024-09-20T16:59:19Z</dcterms:modified>
</cp:coreProperties>
</file>