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75CDA-B0C0-4BD7-B66A-16BF6357E5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F91F7-2B0E-4B98-838F-41B41ADFB7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output table of FireDock server.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868EB-AFC9-445C-AAF6-977532F2AF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1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36, Issue suppl_2, 1 July 2008, Pages W229–W232,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output table of FireDock server.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472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output table of FireDock server.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2024-04-26T17:53:34Z</dcterms:modified>
</cp:coreProperties>
</file>