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CEDA0B-2EF4-46DB-A858-F67B02F84C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C84E7E-F957-4C07-8F66-1471506159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6A299A-EB98-4E1D-8E9A-7595D8AD89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2024-04-26T21:36:17Z</dcterms:modified>
</cp:coreProperties>
</file>