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A9F90-98D5-4041-AE0F-1A556296BC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917BB-E278-4B03-95D5-9D5C7EC850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E0B11-879C-406A-954B-5EB66F3158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2024-04-26T06:30:45Z</dcterms:modified>
</cp:coreProperties>
</file>