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56FEA-D92E-4B70-88C4-09F72133B5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96255-BDB2-4166-A0C4-D62C43085C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E1-specific bifunctional RNAs. The organization of the bifunctional RNA is illustrated with the split antisense domain targeting the sequences flanking E1, with the non-specific linker sequence and three tandem repeats of high-affinity exonic splice enhancer sequences for either hTra2β1 or SF2/ASF. In addition, the schematic indicates the orientation of the U7-sm-opt sequence found on the plasmid-derived bifunctional 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4F7D3-81FF-4303-A0C3-5499FA7D32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9, 1 May 2009, Pages 1600–1611,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Schematic of E1-specific bifunctional RNAs. The organization of the bifunctional RNA is illustrated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Schematic of E1-specific bifunctional RNAs. The organization of the bifunctional RNA is illustrated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2024-09-20T17:25:42Z</dcterms:modified>
</cp:coreProperties>
</file>