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6E1DBAC-4D3B-457E-89EA-B14902B2784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61DDFEE-6F58-4C09-8A52-0FF34A008F0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Schematic of E1-specific bifunctional RNAs. The organization of the bifunctional RNA is illustrated with the split antisense domain targeting the sequences flanking E1, with the non-specific linker sequence and three tandem repeats of high-affinity exonic splice enhancer sequences for either hTra2β1 or SF2/ASF. In addition, the schematic indicates the orientation of the U7-sm-opt sequence found on the plasmid-derived bifunctional RNAs.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4E7CDF1-2BCE-4188-8763-968BDE9E492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p07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18, Issue 9, 1 May 2009, Pages 1600–1611,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https://doi.org/10.1093/hmg/ddp076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3. </a:t>
            </a:r>
            <a:r>
              <a:rPr lang="en-US" altLang="en-US" b="0"/>
              <a:t>Schematic of E1-specific bifunctional RNAs. The organization of the bifunctional RNA is illustrated with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3. Schematic of E1-specific bifunctional RNAs. The organization of the bifunctional RNA is illustrated with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2024-09-19T00:42:06Z</dcterms:modified>
</cp:coreProperties>
</file>