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1DBAC-4D3B-457E-89EA-B14902B278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DDFEE-6F58-4C09-8A52-0FF34A008F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E1-specific bifunctional RNAs. The organization of the bifunctional RNA is illustrated with the split antisense domain targeting the sequences flanking E1, with the non-specific linker sequence and three tandem repeats of high-affinity exonic splice enhancer sequences for either hTra2β1 or SF2/ASF. In addition, the schematic indicates the orientation of the U7-sm-opt sequence found on the plasmid-derived bifunctional 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7CDF1-2BCE-4188-8763-968BDE9E49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9, 1 May 2009, Pages 1600–1611,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Schematic of E1-specific bifunctional RNAs. The organization of the bifunctional RNA is illustrated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Schematic of E1-specific bifunctional RNAs. The organization of the bifunctional RNA is illustrated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2024-09-19T00:42:06Z</dcterms:modified>
</cp:coreProperties>
</file>