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B8538-073D-4C09-BD9E-0017435305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534640-AB7A-4D32-8619-D66FFAF207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24-h urinary phosphate excretion (A), serum phosphate (B), cFGF23 (C) and iPTH (D) in participants assigned to lanthanum carbonate (n = 8) versus placebo (n = 8). Error bars represent standard errors.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D6BE4-A50F-4FB3-B955-05FF489ADE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q4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26, Issue 2, February 2011, Pages 584–591,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https://doi.org/10.1093/ndt/gfq419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 </a:t>
            </a:r>
            <a:r>
              <a:rPr lang="en-US" altLang="en-US" b="0"/>
              <a:t>Mean 24-h urinary phosphate excretion (A), serum phosphate (B), cFGF23 (C) and iPTH (D) in participants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 Mean 24-h urinary phosphate excretion (A), serum phosphate (B), cFGF23 (C) and iPTH (D) in participants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2024-05-05T00:48:16Z</dcterms:modified>
</cp:coreProperties>
</file>