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548A3-DB7C-4615-8CD4-AB56486664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1688E-65DA-40A6-A08E-05050255E9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24-h urinary phosphate excretion (A), serum phosphate (B), cFGF23 (C) and iPTH (D) in participants assigned to lanthanum carbonate (n = 8) versus placebo (n = 8). Error bars represent standard errors.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DEFA2-9A5E-4748-8A9D-CC4A2D356C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q4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2011, Pages 584–591,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https://doi.org/10.1093/ndt/gfq419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 </a:t>
            </a:r>
            <a:r>
              <a:rPr lang="en-US" altLang="en-US" b="0"/>
              <a:t>Mean 24-h urinary phosphate excretion (A), serum phosphate (B), cFGF23 (C) and iPTH (D) in participants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 Mean 24-h urinary phosphate excretion (A), serum phosphate (B), cFGF23 (C) and iPTH (D) in participants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2024-09-20T23:45:34Z</dcterms:modified>
</cp:coreProperties>
</file>