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2D6EDD-B5D5-4C7F-8EB7-349BBD7264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BA127-5D64-41D5-9CAA-0DCD5D1CF87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Gene structure of the human ENTs. Filled black boxes represent exons and thin lines represent introns and flanking regions. Above each gene the spliced mRNA structure is shown. Clear boxes represent the ORF, grey boxes represent the UTR. Numbers inside the boxes represent the number of bases encoding each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A8C33-89BA-471A-8105-CC1B49EBB75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Structure of splice variants derived from the hENT2 gene. Layout is as described for Figure 1. The HNP family consists of an extended 5′‐UTR and a truncated N‐terminal region of the ORF compared to hENT2. Each HNP family member has a different stop site resulting in variable C‐terminals. For hENT2v, transcriptional initiation is identical to hENT2 but the ORF of the transcript is truncated at the same site as HNP18.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A8C33-89BA-471A-8105-CC1B49EBB75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Gene structure of the Drosophila ENTs. Layout is as described for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A8C33-89BA-471A-8105-CC1B49EBB75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Alignment of three D.melanogaster ENT predicted proteins using Clustal X (v.1.8). Black shaded amino acids are conserved between proteins, grey shaded amino acids are similar (conservative substitutions). Numbered bars below sequences represent putative transmembrane domains.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A8C33-89BA-471A-8105-CC1B49EBB75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Gene structure of the C.elegans ENTs. Layout is as described in Figure 1. For clarity, predicted mRNA structures are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A8C33-89BA-471A-8105-CC1B49EBB75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Predicted topologies for members of the human, D.melanogaster and C.elegans ENT families. The analysis is based on TMHMM 2.0 as described in Materials and Methods. Red bars and peaks represent putative transmembrane domains. Blue lines represent putative intracellular portions of the protein; pink lines represent putative extracellular portions of the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A8C33-89BA-471A-8105-CC1B49EBB75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f56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f56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f56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f56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f56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f56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4339–4350, </a:t>
            </a:r>
            <a:r>
              <a:rPr lang="en-US" altLang="en-US" sz="1000">
                <a:solidFill>
                  <a:srgbClr val="333333"/>
                </a:solidFill>
                <a:hlinkClick r:id="rId3"/>
              </a:rPr>
              <a:t>https://doi.org/10.1093/nar/gkf564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Gene structure of the human ENTs. Filled black boxes represent exons and thin lines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50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4339–4350, </a:t>
            </a:r>
            <a:r>
              <a:rPr lang="en-US" altLang="en-US" sz="1000">
                <a:solidFill>
                  <a:srgbClr val="333333"/>
                </a:solidFill>
                <a:hlinkClick r:id="rId3"/>
              </a:rPr>
              <a:t>https://doi.org/10.1093/nar/gkf564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Structure of splice variants derived from the hENT2 gene. Layout is as described for Figure 1.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05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4339–4350, </a:t>
            </a:r>
            <a:r>
              <a:rPr lang="en-US" altLang="en-US" sz="1000">
                <a:solidFill>
                  <a:srgbClr val="333333"/>
                </a:solidFill>
                <a:hlinkClick r:id="rId3"/>
              </a:rPr>
              <a:t>https://doi.org/10.1093/nar/gkf564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Gene structure of the Drosophila ENTs. Layout is as described for Figure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56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4339–4350, </a:t>
            </a:r>
            <a:r>
              <a:rPr lang="en-US" altLang="en-US" sz="1000">
                <a:solidFill>
                  <a:srgbClr val="333333"/>
                </a:solidFill>
                <a:hlinkClick r:id="rId3"/>
              </a:rPr>
              <a:t>https://doi.org/10.1093/nar/gkf564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Alignment of three D.melanogaster ENT predicted proteins using Clustal X (v.1.8). Black shaded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72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4339–4350, </a:t>
            </a:r>
            <a:r>
              <a:rPr lang="en-US" altLang="en-US" sz="1000">
                <a:solidFill>
                  <a:srgbClr val="333333"/>
                </a:solidFill>
                <a:hlinkClick r:id="rId3"/>
              </a:rPr>
              <a:t>https://doi.org/10.1093/nar/gkf564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Gene structure of the C.elegans ENTs. Layout is as described in Figure 1. For clarity, predicted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236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4339–4350, </a:t>
            </a:r>
            <a:r>
              <a:rPr lang="en-US" altLang="en-US" sz="1000">
                <a:solidFill>
                  <a:srgbClr val="333333"/>
                </a:solidFill>
                <a:hlinkClick r:id="rId3"/>
              </a:rPr>
              <a:t>https://doi.org/10.1093/nar/gkf564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Predicted topologies for members of the human, D.melanogaster and C.elegans ENT families.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32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Gene structure of the human ENTs. Filled black boxes represent exons and thin lines represent ...</vt:lpstr>
      <vt:lpstr>Figure 2. Structure of splice variants derived from the hENT2 gene. Layout is as described for Figure 1. The ...</vt:lpstr>
      <vt:lpstr>Figure 3. Gene structure of the Drosophila ENTs. Layout is as described for Figure 1.
</vt:lpstr>
      <vt:lpstr>Figure 4. Alignment of three D.melanogaster ENT predicted proteins using Clustal X (v.1.8). Black shaded ...</vt:lpstr>
      <vt:lpstr>Figure 5. Gene structure of the C.elegans ENTs. Layout is as described in Figure 1. For clarity, predicted ...</vt:lpstr>
      <vt:lpstr>Figure 6. Predicted topologies for members of the human, D.melanogaster and C.elegans ENT families.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2024-04-26T08:08:37Z</dcterms:modified>
</cp:coreProperties>
</file>