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6DB433-51EA-4D72-B38B-9223F6AF72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F702F2-8C27-4BCC-BC4E-164DCE9977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3. The basic reproductive number (R) for pandemic influenza. R0 is defined as the number of secondary infections produced by a random infected person in a fully susceptible population. To calculate R0, we assumed a scenario in which one randomly chosen, unvaccinated infected person was seeded into a population where everyone else’s ability to transmit was 0 and then counted the number of secondary infections. This was repeated 1,000 times. The frequency is the number of times out of 1,000 that the given number of secondary cases occurred; for example, there were 0 secondary cases for 300 of the stochastic replications.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49DE7C-541D-49B4-98EF-0BF35A7DA3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h0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159, Issue 7, 1 April 2004, Pages 623–633, </a:t>
            </a:r>
            <a:r>
              <a:rPr lang="en-US" altLang="en-US" sz="1000">
                <a:solidFill>
                  <a:srgbClr val="333333"/>
                </a:solidFill>
                <a:hlinkClick r:id="rId3"/>
              </a:rPr>
              <a:t>https://doi.org/10.1093/aje/kwh092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3. The basic reproductive number (R) for pandemic influenza. R</a:t>
            </a:r>
            <a:r>
              <a:rPr lang="en-US" altLang="en-US" b="0" baseline="-25000"/>
              <a:t>0</a:t>
            </a:r>
            <a:r>
              <a:rPr lang="en-US" altLang="en-US" b="0"/>
              <a:t> is defined as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basic reproductive number (R) for pandemic influenza. R0 is defined as the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2024-04-26T06:26:24Z</dcterms:modified>
</cp:coreProperties>
</file>