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85DEA-FBA3-478D-80D6-9500E085AA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E295FB-7935-45BB-BC18-8F0F065003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B344B-867D-40FE-9A74-E74426D604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2024-04-26T16:34:14Z</dcterms:modified>
</cp:coreProperties>
</file>