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65EB78-6937-488C-953C-1AB1C74DD4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AC402F-1E97-4D3E-9A73-EA04C3BBA2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860101-7003-473C-92C8-A1B800F6EE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2024-04-27T05:21:26Z</dcterms:modified>
</cp:coreProperties>
</file>