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49B57-9CCA-4807-A080-7B6D01B266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A2CDD-AC79-459D-B13D-B8D3865B6E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07050-313A-4132-899A-2B9FBF4EBF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2024-04-26T07:17:44Z</dcterms:modified>
</cp:coreProperties>
</file>